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3" r:id="rId2"/>
    <p:sldId id="277" r:id="rId3"/>
    <p:sldId id="296" r:id="rId4"/>
    <p:sldId id="260" r:id="rId5"/>
    <p:sldId id="258" r:id="rId6"/>
    <p:sldId id="271" r:id="rId7"/>
    <p:sldId id="275" r:id="rId8"/>
    <p:sldId id="298" r:id="rId9"/>
    <p:sldId id="297" r:id="rId10"/>
    <p:sldId id="299" r:id="rId11"/>
    <p:sldId id="300" r:id="rId12"/>
    <p:sldId id="301" r:id="rId13"/>
    <p:sldId id="304" r:id="rId14"/>
    <p:sldId id="305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91898-715E-E90B-E162-06E53CB0DE74}" v="100" dt="2025-06-24T15:28:13.191"/>
    <p1510:client id="{2B98EB4B-06EA-3E9C-8105-D49B1DB441D7}" v="10" dt="2025-06-23T13:41:33.330"/>
    <p1510:client id="{5A82DA55-B53F-4ABB-6E74-15E14F92FFDF}" v="138" dt="2025-06-24T15:24:34.692"/>
    <p1510:client id="{CD6644FD-E989-717E-9085-5B87671A10E2}" v="51" dt="2025-06-24T16:03:01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arine Preston" userId="S::prestonc@standrewsberkshire.co.uk::a9bc236b-716d-4601-8085-a04b8a5d8992" providerId="AD" clId="Web-{CD6644FD-E989-717E-9085-5B87671A10E2}"/>
    <pc:docChg chg="modSld">
      <pc:chgData name="Catharine Preston" userId="S::prestonc@standrewsberkshire.co.uk::a9bc236b-716d-4601-8085-a04b8a5d8992" providerId="AD" clId="Web-{CD6644FD-E989-717E-9085-5B87671A10E2}" dt="2025-06-24T16:03:01.791" v="50" actId="1076"/>
      <pc:docMkLst>
        <pc:docMk/>
      </pc:docMkLst>
      <pc:sldChg chg="addSp modSp">
        <pc:chgData name="Catharine Preston" userId="S::prestonc@standrewsberkshire.co.uk::a9bc236b-716d-4601-8085-a04b8a5d8992" providerId="AD" clId="Web-{CD6644FD-E989-717E-9085-5B87671A10E2}" dt="2025-06-24T16:03:01.791" v="50" actId="1076"/>
        <pc:sldMkLst>
          <pc:docMk/>
          <pc:sldMk cId="3079344198" sldId="296"/>
        </pc:sldMkLst>
        <pc:spChg chg="add mod">
          <ac:chgData name="Catharine Preston" userId="S::prestonc@standrewsberkshire.co.uk::a9bc236b-716d-4601-8085-a04b8a5d8992" providerId="AD" clId="Web-{CD6644FD-E989-717E-9085-5B87671A10E2}" dt="2025-06-24T16:00:58.393" v="40" actId="20577"/>
          <ac:spMkLst>
            <pc:docMk/>
            <pc:sldMk cId="3079344198" sldId="296"/>
            <ac:spMk id="5" creationId="{FCDD7019-82E1-52EA-6926-ADFAD82566EB}"/>
          </ac:spMkLst>
        </pc:spChg>
        <pc:spChg chg="mod">
          <ac:chgData name="Catharine Preston" userId="S::prestonc@standrewsberkshire.co.uk::a9bc236b-716d-4601-8085-a04b8a5d8992" providerId="AD" clId="Web-{CD6644FD-E989-717E-9085-5B87671A10E2}" dt="2025-06-24T16:01:03.769" v="41" actId="1076"/>
          <ac:spMkLst>
            <pc:docMk/>
            <pc:sldMk cId="3079344198" sldId="296"/>
            <ac:spMk id="7" creationId="{00000000-0000-0000-0000-000000000000}"/>
          </ac:spMkLst>
        </pc:spChg>
        <pc:spChg chg="mod">
          <ac:chgData name="Catharine Preston" userId="S::prestonc@standrewsberkshire.co.uk::a9bc236b-716d-4601-8085-a04b8a5d8992" providerId="AD" clId="Web-{CD6644FD-E989-717E-9085-5B87671A10E2}" dt="2025-06-24T16:03:01.728" v="49" actId="1076"/>
          <ac:spMkLst>
            <pc:docMk/>
            <pc:sldMk cId="3079344198" sldId="296"/>
            <ac:spMk id="17" creationId="{D228C379-5875-4745-90B7-5E40F7DBA405}"/>
          </ac:spMkLst>
        </pc:spChg>
        <pc:spChg chg="mod">
          <ac:chgData name="Catharine Preston" userId="S::prestonc@standrewsberkshire.co.uk::a9bc236b-716d-4601-8085-a04b8a5d8992" providerId="AD" clId="Web-{CD6644FD-E989-717E-9085-5B87671A10E2}" dt="2025-06-24T16:00:22.251" v="14" actId="1076"/>
          <ac:spMkLst>
            <pc:docMk/>
            <pc:sldMk cId="3079344198" sldId="296"/>
            <ac:spMk id="20" creationId="{00000000-0000-0000-0000-000000000000}"/>
          </ac:spMkLst>
        </pc:spChg>
        <pc:picChg chg="mod">
          <ac:chgData name="Catharine Preston" userId="S::prestonc@standrewsberkshire.co.uk::a9bc236b-716d-4601-8085-a04b8a5d8992" providerId="AD" clId="Web-{CD6644FD-E989-717E-9085-5B87671A10E2}" dt="2025-06-24T16:00:17.547" v="13" actId="1076"/>
          <ac:picMkLst>
            <pc:docMk/>
            <pc:sldMk cId="3079344198" sldId="296"/>
            <ac:picMk id="3" creationId="{1CF0DFFB-03B8-0873-BC8C-2EF96D83AB07}"/>
          </ac:picMkLst>
        </pc:picChg>
        <pc:picChg chg="add mod">
          <ac:chgData name="Catharine Preston" userId="S::prestonc@standrewsberkshire.co.uk::a9bc236b-716d-4601-8085-a04b8a5d8992" providerId="AD" clId="Web-{CD6644FD-E989-717E-9085-5B87671A10E2}" dt="2025-06-24T16:01:46.318" v="44" actId="1076"/>
          <ac:picMkLst>
            <pc:docMk/>
            <pc:sldMk cId="3079344198" sldId="296"/>
            <ac:picMk id="6" creationId="{F590B4FF-B8E4-B1B1-0F48-23C7991C78B7}"/>
          </ac:picMkLst>
        </pc:picChg>
        <pc:picChg chg="add mod">
          <ac:chgData name="Catharine Preston" userId="S::prestonc@standrewsberkshire.co.uk::a9bc236b-716d-4601-8085-a04b8a5d8992" providerId="AD" clId="Web-{CD6644FD-E989-717E-9085-5B87671A10E2}" dt="2025-06-24T16:02:55.931" v="48" actId="1076"/>
          <ac:picMkLst>
            <pc:docMk/>
            <pc:sldMk cId="3079344198" sldId="296"/>
            <ac:picMk id="10" creationId="{8D3F3710-68E5-2680-DF78-102A2ECA3CA1}"/>
          </ac:picMkLst>
        </pc:picChg>
        <pc:picChg chg="mod">
          <ac:chgData name="Catharine Preston" userId="S::prestonc@standrewsberkshire.co.uk::a9bc236b-716d-4601-8085-a04b8a5d8992" providerId="AD" clId="Web-{CD6644FD-E989-717E-9085-5B87671A10E2}" dt="2025-06-24T16:00:08.219" v="10" actId="14100"/>
          <ac:picMkLst>
            <pc:docMk/>
            <pc:sldMk cId="3079344198" sldId="296"/>
            <ac:picMk id="18" creationId="{78B31912-C989-4D79-AB70-2A0BB5D2A392}"/>
          </ac:picMkLst>
        </pc:picChg>
        <pc:picChg chg="mod">
          <ac:chgData name="Catharine Preston" userId="S::prestonc@standrewsberkshire.co.uk::a9bc236b-716d-4601-8085-a04b8a5d8992" providerId="AD" clId="Web-{CD6644FD-E989-717E-9085-5B87671A10E2}" dt="2025-06-24T16:03:01.791" v="50" actId="1076"/>
          <ac:picMkLst>
            <pc:docMk/>
            <pc:sldMk cId="3079344198" sldId="296"/>
            <ac:picMk id="26" creationId="{2FF97D9A-99C0-41BF-9374-EE6655B24169}"/>
          </ac:picMkLst>
        </pc:picChg>
      </pc:sldChg>
    </pc:docChg>
  </pc:docChgLst>
  <pc:docChgLst>
    <pc:chgData name="Richard Jones" userId="38788863-2164-49e9-8f1b-3ba991df4887" providerId="ADAL" clId="{C15718C5-DFD2-4256-8D48-8037CE621B25}"/>
    <pc:docChg chg="undo custSel modSld">
      <pc:chgData name="Richard Jones" userId="38788863-2164-49e9-8f1b-3ba991df4887" providerId="ADAL" clId="{C15718C5-DFD2-4256-8D48-8037CE621B25}" dt="2025-06-18T10:54:34.230" v="168" actId="14100"/>
      <pc:docMkLst>
        <pc:docMk/>
      </pc:docMkLst>
      <pc:sldChg chg="delSp modSp mod">
        <pc:chgData name="Richard Jones" userId="38788863-2164-49e9-8f1b-3ba991df4887" providerId="ADAL" clId="{C15718C5-DFD2-4256-8D48-8037CE621B25}" dt="2025-06-18T10:54:34.230" v="168" actId="14100"/>
        <pc:sldMkLst>
          <pc:docMk/>
          <pc:sldMk cId="336824045" sldId="271"/>
        </pc:sldMkLst>
        <pc:spChg chg="mod">
          <ac:chgData name="Richard Jones" userId="38788863-2164-49e9-8f1b-3ba991df4887" providerId="ADAL" clId="{C15718C5-DFD2-4256-8D48-8037CE621B25}" dt="2025-06-18T10:54:23.814" v="165" actId="20577"/>
          <ac:spMkLst>
            <pc:docMk/>
            <pc:sldMk cId="336824045" sldId="271"/>
            <ac:spMk id="3" creationId="{00000000-0000-0000-0000-000000000000}"/>
          </ac:spMkLst>
        </pc:spChg>
        <pc:spChg chg="mod">
          <ac:chgData name="Richard Jones" userId="38788863-2164-49e9-8f1b-3ba991df4887" providerId="ADAL" clId="{C15718C5-DFD2-4256-8D48-8037CE621B25}" dt="2025-06-18T10:54:01.486" v="119" actId="20577"/>
          <ac:spMkLst>
            <pc:docMk/>
            <pc:sldMk cId="336824045" sldId="271"/>
            <ac:spMk id="7" creationId="{0D2A27FD-118C-6846-9DA4-833B2987099E}"/>
          </ac:spMkLst>
        </pc:spChg>
        <pc:picChg chg="del">
          <ac:chgData name="Richard Jones" userId="38788863-2164-49e9-8f1b-3ba991df4887" providerId="ADAL" clId="{C15718C5-DFD2-4256-8D48-8037CE621B25}" dt="2025-06-18T10:54:28.592" v="166" actId="478"/>
          <ac:picMkLst>
            <pc:docMk/>
            <pc:sldMk cId="336824045" sldId="271"/>
            <ac:picMk id="5" creationId="{00000000-0000-0000-0000-000000000000}"/>
          </ac:picMkLst>
        </pc:picChg>
        <pc:picChg chg="mod">
          <ac:chgData name="Richard Jones" userId="38788863-2164-49e9-8f1b-3ba991df4887" providerId="ADAL" clId="{C15718C5-DFD2-4256-8D48-8037CE621B25}" dt="2025-06-18T10:54:34.230" v="168" actId="14100"/>
          <ac:picMkLst>
            <pc:docMk/>
            <pc:sldMk cId="336824045" sldId="271"/>
            <ac:picMk id="10" creationId="{00000000-0000-0000-0000-000000000000}"/>
          </ac:picMkLst>
        </pc:picChg>
      </pc:sldChg>
      <pc:sldChg chg="modSp mod">
        <pc:chgData name="Richard Jones" userId="38788863-2164-49e9-8f1b-3ba991df4887" providerId="ADAL" clId="{C15718C5-DFD2-4256-8D48-8037CE621B25}" dt="2025-06-18T10:47:02.676" v="3" actId="20577"/>
        <pc:sldMkLst>
          <pc:docMk/>
          <pc:sldMk cId="3280997948" sldId="283"/>
        </pc:sldMkLst>
        <pc:spChg chg="mod">
          <ac:chgData name="Richard Jones" userId="38788863-2164-49e9-8f1b-3ba991df4887" providerId="ADAL" clId="{C15718C5-DFD2-4256-8D48-8037CE621B25}" dt="2025-06-18T10:47:02.676" v="3" actId="20577"/>
          <ac:spMkLst>
            <pc:docMk/>
            <pc:sldMk cId="3280997948" sldId="283"/>
            <ac:spMk id="2" creationId="{00000000-0000-0000-0000-000000000000}"/>
          </ac:spMkLst>
        </pc:spChg>
      </pc:sldChg>
      <pc:sldChg chg="addSp delSp modSp mod">
        <pc:chgData name="Richard Jones" userId="38788863-2164-49e9-8f1b-3ba991df4887" providerId="ADAL" clId="{C15718C5-DFD2-4256-8D48-8037CE621B25}" dt="2025-06-18T10:52:18.424" v="118" actId="1076"/>
        <pc:sldMkLst>
          <pc:docMk/>
          <pc:sldMk cId="3079344198" sldId="296"/>
        </pc:sldMkLst>
        <pc:spChg chg="mod">
          <ac:chgData name="Richard Jones" userId="38788863-2164-49e9-8f1b-3ba991df4887" providerId="ADAL" clId="{C15718C5-DFD2-4256-8D48-8037CE621B25}" dt="2025-06-18T10:50:39.291" v="91" actId="20577"/>
          <ac:spMkLst>
            <pc:docMk/>
            <pc:sldMk cId="3079344198" sldId="296"/>
            <ac:spMk id="7" creationId="{00000000-0000-0000-0000-000000000000}"/>
          </ac:spMkLst>
        </pc:spChg>
        <pc:spChg chg="mod">
          <ac:chgData name="Richard Jones" userId="38788863-2164-49e9-8f1b-3ba991df4887" providerId="ADAL" clId="{C15718C5-DFD2-4256-8D48-8037CE621B25}" dt="2025-06-18T10:50:50.324" v="93" actId="20577"/>
          <ac:spMkLst>
            <pc:docMk/>
            <pc:sldMk cId="3079344198" sldId="296"/>
            <ac:spMk id="8" creationId="{00000000-0000-0000-0000-000000000000}"/>
          </ac:spMkLst>
        </pc:spChg>
        <pc:spChg chg="mod">
          <ac:chgData name="Richard Jones" userId="38788863-2164-49e9-8f1b-3ba991df4887" providerId="ADAL" clId="{C15718C5-DFD2-4256-8D48-8037CE621B25}" dt="2025-06-18T10:51:15.751" v="109" actId="20577"/>
          <ac:spMkLst>
            <pc:docMk/>
            <pc:sldMk cId="3079344198" sldId="296"/>
            <ac:spMk id="9" creationId="{00000000-0000-0000-0000-000000000000}"/>
          </ac:spMkLst>
        </pc:spChg>
        <pc:spChg chg="mod">
          <ac:chgData name="Richard Jones" userId="38788863-2164-49e9-8f1b-3ba991df4887" providerId="ADAL" clId="{C15718C5-DFD2-4256-8D48-8037CE621B25}" dt="2025-06-18T10:49:45.350" v="50" actId="20577"/>
          <ac:spMkLst>
            <pc:docMk/>
            <pc:sldMk cId="3079344198" sldId="296"/>
            <ac:spMk id="20" creationId="{00000000-0000-0000-0000-000000000000}"/>
          </ac:spMkLst>
        </pc:spChg>
        <pc:picChg chg="del">
          <ac:chgData name="Richard Jones" userId="38788863-2164-49e9-8f1b-3ba991df4887" providerId="ADAL" clId="{C15718C5-DFD2-4256-8D48-8037CE621B25}" dt="2025-06-18T10:49:52.057" v="53" actId="478"/>
          <ac:picMkLst>
            <pc:docMk/>
            <pc:sldMk cId="3079344198" sldId="296"/>
            <ac:picMk id="5" creationId="{74A4DE52-2BAF-4AC6-8B6A-3BB3D740C58A}"/>
          </ac:picMkLst>
        </pc:picChg>
        <pc:picChg chg="mod">
          <ac:chgData name="Richard Jones" userId="38788863-2164-49e9-8f1b-3ba991df4887" providerId="ADAL" clId="{C15718C5-DFD2-4256-8D48-8037CE621B25}" dt="2025-06-18T10:49:46.924" v="52" actId="1076"/>
          <ac:picMkLst>
            <pc:docMk/>
            <pc:sldMk cId="3079344198" sldId="296"/>
            <ac:picMk id="21" creationId="{0C4A628D-CA9A-4216-8965-89EA60202DD7}"/>
          </ac:picMkLst>
        </pc:picChg>
        <pc:picChg chg="mod">
          <ac:chgData name="Richard Jones" userId="38788863-2164-49e9-8f1b-3ba991df4887" providerId="ADAL" clId="{C15718C5-DFD2-4256-8D48-8037CE621B25}" dt="2025-06-18T10:49:59.251" v="54" actId="1076"/>
          <ac:picMkLst>
            <pc:docMk/>
            <pc:sldMk cId="3079344198" sldId="296"/>
            <ac:picMk id="26" creationId="{2FF97D9A-99C0-41BF-9374-EE6655B24169}"/>
          </ac:picMkLst>
        </pc:picChg>
        <pc:picChg chg="del">
          <ac:chgData name="Richard Jones" userId="38788863-2164-49e9-8f1b-3ba991df4887" providerId="ADAL" clId="{C15718C5-DFD2-4256-8D48-8037CE621B25}" dt="2025-06-18T10:51:08.220" v="96" actId="478"/>
          <ac:picMkLst>
            <pc:docMk/>
            <pc:sldMk cId="3079344198" sldId="296"/>
            <ac:picMk id="28" creationId="{6A418417-DF6B-4D61-8D5D-0ABF6D9E08B6}"/>
          </ac:picMkLst>
        </pc:picChg>
        <pc:picChg chg="add mod">
          <ac:chgData name="Richard Jones" userId="38788863-2164-49e9-8f1b-3ba991df4887" providerId="ADAL" clId="{C15718C5-DFD2-4256-8D48-8037CE621B25}" dt="2025-06-18T10:52:18.424" v="118" actId="1076"/>
          <ac:picMkLst>
            <pc:docMk/>
            <pc:sldMk cId="3079344198" sldId="296"/>
            <ac:picMk id="1026" creationId="{F93E333C-F831-40B5-AFDA-AD5D9781531A}"/>
          </ac:picMkLst>
        </pc:picChg>
      </pc:sldChg>
    </pc:docChg>
  </pc:docChgLst>
  <pc:docChgLst>
    <pc:chgData name="Georgina Weir" userId="S::weirg@standrewsberkshire.co.uk::ed70d1d2-ea8f-4f4b-b8a7-e40b94efa1a2" providerId="AD" clId="Web-{5A82DA55-B53F-4ABB-6E74-15E14F92FFDF}"/>
    <pc:docChg chg="modSld">
      <pc:chgData name="Georgina Weir" userId="S::weirg@standrewsberkshire.co.uk::ed70d1d2-ea8f-4f4b-b8a7-e40b94efa1a2" providerId="AD" clId="Web-{5A82DA55-B53F-4ABB-6E74-15E14F92FFDF}" dt="2025-06-24T15:24:34.692" v="137" actId="14100"/>
      <pc:docMkLst>
        <pc:docMk/>
      </pc:docMkLst>
      <pc:sldChg chg="modSp">
        <pc:chgData name="Georgina Weir" userId="S::weirg@standrewsberkshire.co.uk::ed70d1d2-ea8f-4f4b-b8a7-e40b94efa1a2" providerId="AD" clId="Web-{5A82DA55-B53F-4ABB-6E74-15E14F92FFDF}" dt="2025-06-24T15:24:34.692" v="137" actId="14100"/>
        <pc:sldMkLst>
          <pc:docMk/>
          <pc:sldMk cId="2211663708" sldId="297"/>
        </pc:sldMkLst>
        <pc:spChg chg="mod">
          <ac:chgData name="Georgina Weir" userId="S::weirg@standrewsberkshire.co.uk::ed70d1d2-ea8f-4f4b-b8a7-e40b94efa1a2" providerId="AD" clId="Web-{5A82DA55-B53F-4ABB-6E74-15E14F92FFDF}" dt="2025-06-24T15:08:00.568" v="136" actId="20577"/>
          <ac:spMkLst>
            <pc:docMk/>
            <pc:sldMk cId="2211663708" sldId="297"/>
            <ac:spMk id="14" creationId="{00000000-0000-0000-0000-000000000000}"/>
          </ac:spMkLst>
        </pc:spChg>
        <pc:picChg chg="mod">
          <ac:chgData name="Georgina Weir" userId="S::weirg@standrewsberkshire.co.uk::ed70d1d2-ea8f-4f4b-b8a7-e40b94efa1a2" providerId="AD" clId="Web-{5A82DA55-B53F-4ABB-6E74-15E14F92FFDF}" dt="2025-06-24T15:24:34.692" v="137" actId="14100"/>
          <ac:picMkLst>
            <pc:docMk/>
            <pc:sldMk cId="2211663708" sldId="297"/>
            <ac:picMk id="18" creationId="{9E8EF12E-ED41-4CE0-B05F-60C6F6434FFB}"/>
          </ac:picMkLst>
        </pc:picChg>
      </pc:sldChg>
      <pc:sldChg chg="modSp">
        <pc:chgData name="Georgina Weir" userId="S::weirg@standrewsberkshire.co.uk::ed70d1d2-ea8f-4f4b-b8a7-e40b94efa1a2" providerId="AD" clId="Web-{5A82DA55-B53F-4ABB-6E74-15E14F92FFDF}" dt="2025-06-24T15:07:47.974" v="134" actId="14100"/>
        <pc:sldMkLst>
          <pc:docMk/>
          <pc:sldMk cId="1059591167" sldId="299"/>
        </pc:sldMkLst>
        <pc:spChg chg="mod">
          <ac:chgData name="Georgina Weir" userId="S::weirg@standrewsberkshire.co.uk::ed70d1d2-ea8f-4f4b-b8a7-e40b94efa1a2" providerId="AD" clId="Web-{5A82DA55-B53F-4ABB-6E74-15E14F92FFDF}" dt="2025-06-24T15:06:56.583" v="40" actId="20577"/>
          <ac:spMkLst>
            <pc:docMk/>
            <pc:sldMk cId="1059591167" sldId="299"/>
            <ac:spMk id="8" creationId="{00000000-0000-0000-0000-000000000000}"/>
          </ac:spMkLst>
        </pc:spChg>
        <pc:spChg chg="mod">
          <ac:chgData name="Georgina Weir" userId="S::weirg@standrewsberkshire.co.uk::ed70d1d2-ea8f-4f4b-b8a7-e40b94efa1a2" providerId="AD" clId="Web-{5A82DA55-B53F-4ABB-6E74-15E14F92FFDF}" dt="2025-06-24T15:07:47.974" v="134" actId="14100"/>
          <ac:spMkLst>
            <pc:docMk/>
            <pc:sldMk cId="1059591167" sldId="299"/>
            <ac:spMk id="9" creationId="{B2F1F3F0-50D3-48E5-B1D0-9953F9D3942D}"/>
          </ac:spMkLst>
        </pc:spChg>
      </pc:sldChg>
    </pc:docChg>
  </pc:docChgLst>
  <pc:docChgLst>
    <pc:chgData name="Catharine Preston" userId="S::prestonc@standrewsberkshire.co.uk::a9bc236b-716d-4601-8085-a04b8a5d8992" providerId="AD" clId="Web-{B5F64F2C-71A4-D817-2509-B91B1385BFBB}"/>
    <pc:docChg chg="modSld">
      <pc:chgData name="Catharine Preston" userId="S::prestonc@standrewsberkshire.co.uk::a9bc236b-716d-4601-8085-a04b8a5d8992" providerId="AD" clId="Web-{B5F64F2C-71A4-D817-2509-B91B1385BFBB}" dt="2025-06-18T11:21:44.837" v="76" actId="20577"/>
      <pc:docMkLst>
        <pc:docMk/>
      </pc:docMkLst>
      <pc:sldChg chg="modSp">
        <pc:chgData name="Catharine Preston" userId="S::prestonc@standrewsberkshire.co.uk::a9bc236b-716d-4601-8085-a04b8a5d8992" providerId="AD" clId="Web-{B5F64F2C-71A4-D817-2509-B91B1385BFBB}" dt="2025-06-18T11:21:44.837" v="76" actId="20577"/>
        <pc:sldMkLst>
          <pc:docMk/>
          <pc:sldMk cId="336824045" sldId="271"/>
        </pc:sldMkLst>
        <pc:spChg chg="mod">
          <ac:chgData name="Catharine Preston" userId="S::prestonc@standrewsberkshire.co.uk::a9bc236b-716d-4601-8085-a04b8a5d8992" providerId="AD" clId="Web-{B5F64F2C-71A4-D817-2509-B91B1385BFBB}" dt="2025-06-18T11:20:40.383" v="45" actId="20577"/>
          <ac:spMkLst>
            <pc:docMk/>
            <pc:sldMk cId="336824045" sldId="271"/>
            <ac:spMk id="3" creationId="{00000000-0000-0000-0000-000000000000}"/>
          </ac:spMkLst>
        </pc:spChg>
        <pc:spChg chg="mod">
          <ac:chgData name="Catharine Preston" userId="S::prestonc@standrewsberkshire.co.uk::a9bc236b-716d-4601-8085-a04b8a5d8992" providerId="AD" clId="Web-{B5F64F2C-71A4-D817-2509-B91B1385BFBB}" dt="2025-06-18T11:21:44.837" v="76" actId="20577"/>
          <ac:spMkLst>
            <pc:docMk/>
            <pc:sldMk cId="336824045" sldId="271"/>
            <ac:spMk id="7" creationId="{0D2A27FD-118C-6846-9DA4-833B2987099E}"/>
          </ac:spMkLst>
        </pc:spChg>
      </pc:sldChg>
      <pc:sldChg chg="modSp">
        <pc:chgData name="Catharine Preston" userId="S::prestonc@standrewsberkshire.co.uk::a9bc236b-716d-4601-8085-a04b8a5d8992" providerId="AD" clId="Web-{B5F64F2C-71A4-D817-2509-B91B1385BFBB}" dt="2025-06-18T11:19:54.710" v="29" actId="14100"/>
        <pc:sldMkLst>
          <pc:docMk/>
          <pc:sldMk cId="3079344198" sldId="296"/>
        </pc:sldMkLst>
        <pc:spChg chg="mod">
          <ac:chgData name="Catharine Preston" userId="S::prestonc@standrewsberkshire.co.uk::a9bc236b-716d-4601-8085-a04b8a5d8992" providerId="AD" clId="Web-{B5F64F2C-71A4-D817-2509-B91B1385BFBB}" dt="2025-06-18T11:19:54.710" v="29" actId="14100"/>
          <ac:spMkLst>
            <pc:docMk/>
            <pc:sldMk cId="3079344198" sldId="296"/>
            <ac:spMk id="17" creationId="{D228C379-5875-4745-90B7-5E40F7DBA405}"/>
          </ac:spMkLst>
        </pc:spChg>
      </pc:sldChg>
    </pc:docChg>
  </pc:docChgLst>
  <pc:docChgLst>
    <pc:chgData name="Steve Gair" userId="S::gairs@standrewsberkshire.co.uk::848cdbf6-e407-4ab9-94fb-26fd53695205" providerId="AD" clId="Web-{FD35FF0C-6D2E-B45B-40A8-9B0872A0EB86}"/>
    <pc:docChg chg="modSld">
      <pc:chgData name="Steve Gair" userId="S::gairs@standrewsberkshire.co.uk::848cdbf6-e407-4ab9-94fb-26fd53695205" providerId="AD" clId="Web-{FD35FF0C-6D2E-B45B-40A8-9B0872A0EB86}" dt="2025-06-19T06:49:58.676" v="3" actId="20577"/>
      <pc:docMkLst>
        <pc:docMk/>
      </pc:docMkLst>
      <pc:sldChg chg="modSp">
        <pc:chgData name="Steve Gair" userId="S::gairs@standrewsberkshire.co.uk::848cdbf6-e407-4ab9-94fb-26fd53695205" providerId="AD" clId="Web-{FD35FF0C-6D2E-B45B-40A8-9B0872A0EB86}" dt="2025-06-19T06:49:58.676" v="3" actId="20577"/>
        <pc:sldMkLst>
          <pc:docMk/>
          <pc:sldMk cId="1091384584" sldId="298"/>
        </pc:sldMkLst>
        <pc:spChg chg="mod">
          <ac:chgData name="Steve Gair" userId="S::gairs@standrewsberkshire.co.uk::848cdbf6-e407-4ab9-94fb-26fd53695205" providerId="AD" clId="Web-{FD35FF0C-6D2E-B45B-40A8-9B0872A0EB86}" dt="2025-06-19T06:49:58.676" v="3" actId="20577"/>
          <ac:spMkLst>
            <pc:docMk/>
            <pc:sldMk cId="1091384584" sldId="298"/>
            <ac:spMk id="6" creationId="{00000000-0000-0000-0000-000000000000}"/>
          </ac:spMkLst>
        </pc:spChg>
      </pc:sldChg>
    </pc:docChg>
  </pc:docChgLst>
  <pc:docChgLst>
    <pc:chgData name="Richard Jones" userId="S::jonesr@standrewsberkshire.co.uk::38788863-2164-49e9-8f1b-3ba991df4887" providerId="AD" clId="Web-{01A91898-715E-E90B-E162-06E53CB0DE74}"/>
    <pc:docChg chg="modSld">
      <pc:chgData name="Richard Jones" userId="S::jonesr@standrewsberkshire.co.uk::38788863-2164-49e9-8f1b-3ba991df4887" providerId="AD" clId="Web-{01A91898-715E-E90B-E162-06E53CB0DE74}" dt="2025-06-24T15:28:13.191" v="68" actId="20577"/>
      <pc:docMkLst>
        <pc:docMk/>
      </pc:docMkLst>
      <pc:sldChg chg="addSp modSp">
        <pc:chgData name="Richard Jones" userId="S::jonesr@standrewsberkshire.co.uk::38788863-2164-49e9-8f1b-3ba991df4887" providerId="AD" clId="Web-{01A91898-715E-E90B-E162-06E53CB0DE74}" dt="2025-06-24T12:43:14.470" v="22" actId="14100"/>
        <pc:sldMkLst>
          <pc:docMk/>
          <pc:sldMk cId="3079344198" sldId="296"/>
        </pc:sldMkLst>
        <pc:picChg chg="add mod">
          <ac:chgData name="Richard Jones" userId="S::jonesr@standrewsberkshire.co.uk::38788863-2164-49e9-8f1b-3ba991df4887" providerId="AD" clId="Web-{01A91898-715E-E90B-E162-06E53CB0DE74}" dt="2025-06-24T11:52:43.520" v="20" actId="1076"/>
          <ac:picMkLst>
            <pc:docMk/>
            <pc:sldMk cId="3079344198" sldId="296"/>
            <ac:picMk id="3" creationId="{1CF0DFFB-03B8-0873-BC8C-2EF96D83AB07}"/>
          </ac:picMkLst>
        </pc:picChg>
        <pc:picChg chg="mod">
          <ac:chgData name="Richard Jones" userId="S::jonesr@standrewsberkshire.co.uk::38788863-2164-49e9-8f1b-3ba991df4887" providerId="AD" clId="Web-{01A91898-715E-E90B-E162-06E53CB0DE74}" dt="2025-06-24T12:43:14.470" v="22" actId="14100"/>
          <ac:picMkLst>
            <pc:docMk/>
            <pc:sldMk cId="3079344198" sldId="296"/>
            <ac:picMk id="1026" creationId="{F93E333C-F831-40B5-AFDA-AD5D9781531A}"/>
          </ac:picMkLst>
        </pc:picChg>
      </pc:sldChg>
      <pc:sldChg chg="modSp">
        <pc:chgData name="Richard Jones" userId="S::jonesr@standrewsberkshire.co.uk::38788863-2164-49e9-8f1b-3ba991df4887" providerId="AD" clId="Web-{01A91898-715E-E90B-E162-06E53CB0DE74}" dt="2025-06-24T15:27:28.205" v="63" actId="14100"/>
        <pc:sldMkLst>
          <pc:docMk/>
          <pc:sldMk cId="2211663708" sldId="297"/>
        </pc:sldMkLst>
        <pc:spChg chg="mod">
          <ac:chgData name="Richard Jones" userId="S::jonesr@standrewsberkshire.co.uk::38788863-2164-49e9-8f1b-3ba991df4887" providerId="AD" clId="Web-{01A91898-715E-E90B-E162-06E53CB0DE74}" dt="2025-06-24T15:27:28.205" v="63" actId="14100"/>
          <ac:spMkLst>
            <pc:docMk/>
            <pc:sldMk cId="2211663708" sldId="297"/>
            <ac:spMk id="14" creationId="{00000000-0000-0000-0000-000000000000}"/>
          </ac:spMkLst>
        </pc:spChg>
      </pc:sldChg>
      <pc:sldChg chg="modSp">
        <pc:chgData name="Richard Jones" userId="S::jonesr@standrewsberkshire.co.uk::38788863-2164-49e9-8f1b-3ba991df4887" providerId="AD" clId="Web-{01A91898-715E-E90B-E162-06E53CB0DE74}" dt="2025-06-24T15:28:13.191" v="68" actId="20577"/>
        <pc:sldMkLst>
          <pc:docMk/>
          <pc:sldMk cId="3931354975" sldId="304"/>
        </pc:sldMkLst>
        <pc:spChg chg="mod">
          <ac:chgData name="Richard Jones" userId="S::jonesr@standrewsberkshire.co.uk::38788863-2164-49e9-8f1b-3ba991df4887" providerId="AD" clId="Web-{01A91898-715E-E90B-E162-06E53CB0DE74}" dt="2025-06-24T15:28:13.191" v="68" actId="20577"/>
          <ac:spMkLst>
            <pc:docMk/>
            <pc:sldMk cId="3931354975" sldId="304"/>
            <ac:spMk id="3" creationId="{00000000-0000-0000-0000-000000000000}"/>
          </ac:spMkLst>
        </pc:spChg>
      </pc:sldChg>
    </pc:docChg>
  </pc:docChgLst>
  <pc:docChgLst>
    <pc:chgData name="Richard Jones" userId="S::jonesr@standrewsberkshire.co.uk::38788863-2164-49e9-8f1b-3ba991df4887" providerId="AD" clId="Web-{2B98EB4B-06EA-3E9C-8105-D49B1DB441D7}"/>
    <pc:docChg chg="modSld">
      <pc:chgData name="Richard Jones" userId="S::jonesr@standrewsberkshire.co.uk::38788863-2164-49e9-8f1b-3ba991df4887" providerId="AD" clId="Web-{2B98EB4B-06EA-3E9C-8105-D49B1DB441D7}" dt="2025-06-23T13:41:33.330" v="8"/>
      <pc:docMkLst>
        <pc:docMk/>
      </pc:docMkLst>
      <pc:sldChg chg="delSp modSp">
        <pc:chgData name="Richard Jones" userId="S::jonesr@standrewsberkshire.co.uk::38788863-2164-49e9-8f1b-3ba991df4887" providerId="AD" clId="Web-{2B98EB4B-06EA-3E9C-8105-D49B1DB441D7}" dt="2025-06-23T13:41:33.330" v="8"/>
        <pc:sldMkLst>
          <pc:docMk/>
          <pc:sldMk cId="3079344198" sldId="296"/>
        </pc:sldMkLst>
        <pc:spChg chg="mod">
          <ac:chgData name="Richard Jones" userId="S::jonesr@standrewsberkshire.co.uk::38788863-2164-49e9-8f1b-3ba991df4887" providerId="AD" clId="Web-{2B98EB4B-06EA-3E9C-8105-D49B1DB441D7}" dt="2025-06-23T13:41:30.439" v="7" actId="20577"/>
          <ac:spMkLst>
            <pc:docMk/>
            <pc:sldMk cId="3079344198" sldId="296"/>
            <ac:spMk id="20" creationId="{00000000-0000-0000-0000-000000000000}"/>
          </ac:spMkLst>
        </pc:spChg>
        <pc:picChg chg="del">
          <ac:chgData name="Richard Jones" userId="S::jonesr@standrewsberkshire.co.uk::38788863-2164-49e9-8f1b-3ba991df4887" providerId="AD" clId="Web-{2B98EB4B-06EA-3E9C-8105-D49B1DB441D7}" dt="2025-06-23T13:41:33.330" v="8"/>
          <ac:picMkLst>
            <pc:docMk/>
            <pc:sldMk cId="3079344198" sldId="296"/>
            <ac:picMk id="21" creationId="{0C4A628D-CA9A-4216-8965-89EA60202DD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7602D-6009-4C18-A4B2-CFD04DDFB71E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D18E6-15AB-4B3F-96AC-FFFEDED43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549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9EA70-B247-4AF0-92EF-B98A4072FF86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021A9-80E9-479A-9A35-0ABCF62E9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08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GCW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50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75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37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045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2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GCW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43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GCW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0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Alex and Brodie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062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GCW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631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20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78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4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Alex and Brodie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21A9-80E9-479A-9A35-0ABCF62E9D3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03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5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0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0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8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3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69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01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87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14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2683C-BC9F-45D7-BBF1-790B9CDBCCFB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5013C-BEA5-4453-914C-EB5475E6F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7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E6751-CB4D-4A4C-8E64-4A37EF7EA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65362" y="38315"/>
            <a:ext cx="4626638" cy="1881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1ECEE6-2849-4491-B596-5CC382A3E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8"/>
            <a:ext cx="12192000" cy="6735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36150"/>
            <a:ext cx="9144000" cy="3423252"/>
          </a:xfrm>
        </p:spPr>
        <p:txBody>
          <a:bodyPr>
            <a:normAutofit fontScale="90000"/>
          </a:bodyPr>
          <a:lstStyle/>
          <a:p>
            <a:r>
              <a:rPr lang="en-GB" sz="8000" b="1">
                <a:solidFill>
                  <a:schemeClr val="accent6">
                    <a:lumMod val="50000"/>
                  </a:schemeClr>
                </a:solidFill>
                <a:latin typeface="Garamond"/>
              </a:rPr>
              <a:t>Year 4 to Year 5</a:t>
            </a:r>
            <a:br>
              <a:rPr lang="en-GB" sz="8000" b="1">
                <a:latin typeface="Garamond" panose="02020404030301010803" pitchFamily="18" charset="0"/>
              </a:rPr>
            </a:br>
            <a:r>
              <a:rPr lang="en-GB" sz="6700" b="1">
                <a:solidFill>
                  <a:schemeClr val="accent6">
                    <a:lumMod val="50000"/>
                  </a:schemeClr>
                </a:solidFill>
                <a:latin typeface="Garamond"/>
              </a:rPr>
              <a:t>Transition </a:t>
            </a:r>
            <a:br>
              <a:rPr lang="en-GB" sz="6700" b="1">
                <a:latin typeface="Garamond" panose="02020404030301010803" pitchFamily="18" charset="0"/>
              </a:rPr>
            </a:br>
            <a:r>
              <a:rPr lang="en-GB" sz="6700" b="1">
                <a:solidFill>
                  <a:schemeClr val="accent6">
                    <a:lumMod val="50000"/>
                  </a:schemeClr>
                </a:solidFill>
                <a:latin typeface="Garamond"/>
              </a:rPr>
              <a:t>Meeting</a:t>
            </a:r>
            <a:br>
              <a:rPr lang="en-GB" sz="8000" b="1"/>
            </a:br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Garamond"/>
              </a:rPr>
              <a:t>Tuesday 24</a:t>
            </a:r>
            <a:r>
              <a:rPr lang="en-GB" sz="4400" b="1" baseline="30000">
                <a:solidFill>
                  <a:schemeClr val="accent6">
                    <a:lumMod val="50000"/>
                  </a:schemeClr>
                </a:solidFill>
                <a:latin typeface="Garamond"/>
              </a:rPr>
              <a:t>th</a:t>
            </a:r>
            <a:r>
              <a:rPr lang="en-GB" sz="4400" b="1">
                <a:solidFill>
                  <a:schemeClr val="accent6">
                    <a:lumMod val="50000"/>
                  </a:schemeClr>
                </a:solidFill>
                <a:latin typeface="Garamond"/>
              </a:rPr>
              <a:t> June 2025</a:t>
            </a:r>
            <a:endParaRPr lang="en-GB" sz="4400" b="1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99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367" y="223492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Senior School Preparation (SSP)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816" y="1938786"/>
            <a:ext cx="10405569" cy="750271"/>
          </a:xfrm>
        </p:spPr>
        <p:txBody>
          <a:bodyPr>
            <a:normAutofit/>
          </a:bodyPr>
          <a:lstStyle/>
          <a:p>
            <a:r>
              <a:rPr lang="en-GB" sz="3600">
                <a:latin typeface="Garamond" panose="02020404030301010803" pitchFamily="18" charset="0"/>
              </a:rPr>
              <a:t>One lesson per week.</a:t>
            </a:r>
          </a:p>
          <a:p>
            <a:pPr marL="0" indent="0">
              <a:buNone/>
            </a:pPr>
            <a:endParaRPr lang="en-GB" sz="4000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7" y="-125135"/>
            <a:ext cx="3856314" cy="15967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25277" y="2988921"/>
            <a:ext cx="10405569" cy="750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latin typeface="Garamond"/>
              </a:rPr>
              <a:t>Verbal reasoning, non-verbal reasoning, philosophy, current affairs and team building.</a:t>
            </a:r>
            <a:endParaRPr lang="en-GB" sz="3600">
              <a:latin typeface="Garamond" panose="020204040303010108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F1F3F0-50D3-48E5-B1D0-9953F9D3942D}"/>
              </a:ext>
            </a:extLst>
          </p:cNvPr>
          <p:cNvSpPr txBox="1">
            <a:spLocks/>
          </p:cNvSpPr>
          <p:nvPr/>
        </p:nvSpPr>
        <p:spPr>
          <a:xfrm>
            <a:off x="713463" y="4510819"/>
            <a:ext cx="10405569" cy="1565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>
                <a:latin typeface="Garamond"/>
              </a:rPr>
              <a:t>Continue using Century – will start to include verbal and non-verbal reasoning.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AD050-E22B-4C7A-967C-F36DE8EEFD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526189" cy="147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B6D9D-DFDF-4C86-81B0-E9B430CA6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453" y="4767171"/>
            <a:ext cx="2133275" cy="21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9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787" y="247331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Prep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D33B85-4AC7-498B-8632-77F52B83EAC8}"/>
              </a:ext>
            </a:extLst>
          </p:cNvPr>
          <p:cNvSpPr txBox="1">
            <a:spLocks/>
          </p:cNvSpPr>
          <p:nvPr/>
        </p:nvSpPr>
        <p:spPr>
          <a:xfrm>
            <a:off x="574088" y="1782508"/>
            <a:ext cx="9194113" cy="2510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latin typeface="Garamond" panose="02020404030301010803" pitchFamily="18" charset="0"/>
              </a:rPr>
              <a:t>Prep is set as per the prep timetable</a:t>
            </a:r>
          </a:p>
          <a:p>
            <a:r>
              <a:rPr lang="en-GB" sz="3200">
                <a:latin typeface="Garamond" panose="02020404030301010803" pitchFamily="18" charset="0"/>
              </a:rPr>
              <a:t>Prep recorded on Teams and in the pupil’s study diary.</a:t>
            </a:r>
          </a:p>
          <a:p>
            <a:r>
              <a:rPr lang="en-GB" sz="3200">
                <a:latin typeface="Garamond" panose="02020404030301010803" pitchFamily="18" charset="0"/>
              </a:rPr>
              <a:t>30 minute weekly prep in English and Maths.</a:t>
            </a:r>
          </a:p>
          <a:p>
            <a:r>
              <a:rPr lang="en-GB" sz="3200">
                <a:latin typeface="Garamond" panose="02020404030301010803" pitchFamily="18" charset="0"/>
              </a:rPr>
              <a:t>15 minute weekly learning prep in French and Latin.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E524E6-48F5-40CD-8C34-CC10D2370E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2822" y="121571"/>
            <a:ext cx="4114863" cy="1660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29907-9358-42AB-8F8B-A3F3FCC0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30" y="3938205"/>
            <a:ext cx="3176577" cy="31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9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357">
            <a:off x="7790066" y="1776944"/>
            <a:ext cx="3861553" cy="2582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499" y="179345"/>
            <a:ext cx="9416143" cy="987814"/>
          </a:xfrm>
        </p:spPr>
        <p:txBody>
          <a:bodyPr>
            <a:normAutofit/>
          </a:bodyPr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Reporting to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68" y="2316188"/>
            <a:ext cx="10598019" cy="4413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Garamond" panose="02020404030301010803" pitchFamily="18" charset="0"/>
              </a:rPr>
              <a:t>Half Term Assessment Grades (HTAs)</a:t>
            </a:r>
          </a:p>
          <a:p>
            <a:endParaRPr lang="en-GB">
              <a:latin typeface="Garamond" panose="02020404030301010803" pitchFamily="18" charset="0"/>
            </a:endParaRPr>
          </a:p>
          <a:p>
            <a:r>
              <a:rPr lang="en-GB">
                <a:latin typeface="Garamond" panose="02020404030301010803" pitchFamily="18" charset="0"/>
              </a:rPr>
              <a:t>Termly Reports</a:t>
            </a:r>
          </a:p>
          <a:p>
            <a:pPr marL="0" indent="0">
              <a:buNone/>
            </a:pPr>
            <a:endParaRPr lang="en-GB">
              <a:latin typeface="Garamond" panose="02020404030301010803" pitchFamily="18" charset="0"/>
            </a:endParaRPr>
          </a:p>
          <a:p>
            <a:r>
              <a:rPr lang="en-GB">
                <a:latin typeface="Garamond" panose="02020404030301010803" pitchFamily="18" charset="0"/>
              </a:rPr>
              <a:t>Parent Teacher Evenings</a:t>
            </a:r>
            <a:endParaRPr lang="en-GB">
              <a:latin typeface="Garamond" panose="02020404030301010803" pitchFamily="18" charset="0"/>
              <a:cs typeface="Calibri"/>
            </a:endParaRPr>
          </a:p>
          <a:p>
            <a:pPr lvl="1"/>
            <a:endParaRPr lang="en-GB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7" y="-125135"/>
            <a:ext cx="3856314" cy="1596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38814">
            <a:off x="7003864" y="3637092"/>
            <a:ext cx="3547293" cy="18697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"/>
          <a:stretch/>
        </p:blipFill>
        <p:spPr>
          <a:xfrm rot="20932112">
            <a:off x="7060790" y="3653354"/>
            <a:ext cx="3459410" cy="1717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341CBC-AC2E-4B2F-86B7-91BD15C2191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6699"/>
            <a:ext cx="4172292" cy="16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7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375" y="179345"/>
            <a:ext cx="9416143" cy="987814"/>
          </a:xfrm>
        </p:spPr>
        <p:txBody>
          <a:bodyPr>
            <a:normAutofit/>
          </a:bodyPr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Helping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698" y="2169570"/>
            <a:ext cx="10405569" cy="33715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>
                <a:latin typeface="Garamond" panose="02020404030301010803" pitchFamily="18" charset="0"/>
              </a:rPr>
              <a:t>Bedtimes</a:t>
            </a:r>
          </a:p>
          <a:p>
            <a:r>
              <a:rPr lang="en-GB" sz="3200">
                <a:latin typeface="Garamond"/>
              </a:rPr>
              <a:t>News (The Week Junior/ Newsround)</a:t>
            </a:r>
          </a:p>
          <a:p>
            <a:r>
              <a:rPr lang="en-GB" sz="3200">
                <a:latin typeface="Garamond"/>
              </a:rPr>
              <a:t>Screen Time</a:t>
            </a:r>
          </a:p>
          <a:p>
            <a:r>
              <a:rPr lang="en-GB" sz="3200">
                <a:latin typeface="Garamond" panose="02020404030301010803" pitchFamily="18" charset="0"/>
              </a:rPr>
              <a:t>Reading</a:t>
            </a:r>
          </a:p>
          <a:p>
            <a:r>
              <a:rPr lang="en-GB" sz="3200">
                <a:latin typeface="Garamond" panose="02020404030301010803" pitchFamily="18" charset="0"/>
              </a:rPr>
              <a:t>Times Tables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7" y="-125135"/>
            <a:ext cx="3856314" cy="1596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D0B26-5DE7-450A-82CA-70A8E8A323F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958750" cy="1519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5DFE5-8A14-4C40-9B86-CD2F77B8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868" y="3050971"/>
            <a:ext cx="429805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5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88" y="3050971"/>
            <a:ext cx="6333518" cy="987814"/>
          </a:xfrm>
        </p:spPr>
        <p:txBody>
          <a:bodyPr>
            <a:normAutofit/>
          </a:bodyPr>
          <a:lstStyle/>
          <a:p>
            <a:pPr algn="ctr"/>
            <a:r>
              <a:rPr lang="en-GB" sz="4800" b="1" u="sng">
                <a:latin typeface="Garamond" panose="02020404030301010803" pitchFamily="18" charset="0"/>
              </a:rPr>
              <a:t>ANY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7" y="-125135"/>
            <a:ext cx="3856314" cy="1596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D0B26-5DE7-450A-82CA-70A8E8A323F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958750" cy="1519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5DFE5-8A14-4C40-9B86-CD2F77B8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868" y="3050971"/>
            <a:ext cx="429805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0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69" y="-125855"/>
            <a:ext cx="4593345" cy="1901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4317D5-5EDE-4C49-98B0-E7F59F1949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593345" cy="1901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564BB-8EBD-4BC6-8AAE-6D69BC004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044" y="1573170"/>
            <a:ext cx="9281911" cy="50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52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289" y="102862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THE YEAR 5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36741" y="3109621"/>
            <a:ext cx="2916907" cy="89329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2000" b="1"/>
              <a:t>Mr Richard Jones</a:t>
            </a:r>
          </a:p>
          <a:p>
            <a:pPr marL="0" indent="0" algn="ctr">
              <a:buNone/>
            </a:pPr>
            <a:r>
              <a:rPr lang="en-GB" sz="2000"/>
              <a:t>Head of Middles/ 5W Form Tutor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70"/>
            <a:ext cx="3371850" cy="1396174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1788958" y="2993724"/>
            <a:ext cx="2912707" cy="94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/>
              <a:t>Mr Haig Howard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/>
              <a:t>5B Form Tutor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9083403" y="3083954"/>
            <a:ext cx="2912707" cy="94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/>
              <a:t>Mrs Holly </a:t>
            </a:r>
            <a:r>
              <a:rPr lang="en-GB" sz="2000" b="1" err="1"/>
              <a:t>Burvill</a:t>
            </a:r>
            <a:endParaRPr lang="en-GB" sz="2000" b="1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/>
              <a:t>5A Form Tutor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833586" y="5912433"/>
            <a:ext cx="2912707" cy="94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2000"/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1017488" y="5985627"/>
            <a:ext cx="2912707" cy="9455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/>
              <a:t>Mr Steve Gair</a:t>
            </a:r>
          </a:p>
          <a:p>
            <a:pPr marL="0" indent="0" algn="ctr">
              <a:buNone/>
            </a:pPr>
            <a:r>
              <a:rPr lang="en-GB" sz="2000"/>
              <a:t>Deputy Head (Teaching and Learning)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B31912-C989-4D79-AB70-2A0BB5D2A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2"/>
          <a:stretch/>
        </p:blipFill>
        <p:spPr>
          <a:xfrm>
            <a:off x="10772271" y="5725713"/>
            <a:ext cx="1039590" cy="1042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09D077-5892-46A2-ADD7-96662CF97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37" y="3517865"/>
            <a:ext cx="1673355" cy="3545593"/>
          </a:xfrm>
          <a:prstGeom prst="rect">
            <a:avLst/>
          </a:prstGeom>
        </p:spPr>
      </p:pic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D228C379-5875-4745-90B7-5E40F7DBA405}"/>
              </a:ext>
            </a:extLst>
          </p:cNvPr>
          <p:cNvSpPr txBox="1">
            <a:spLocks/>
          </p:cNvSpPr>
          <p:nvPr/>
        </p:nvSpPr>
        <p:spPr>
          <a:xfrm>
            <a:off x="4751081" y="6153705"/>
            <a:ext cx="3243497" cy="9455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>
                <a:solidFill>
                  <a:prstClr val="black"/>
                </a:solidFill>
              </a:rPr>
              <a:t>Mrs Catharine Preston</a:t>
            </a:r>
            <a:endParaRPr lang="en-GB" sz="200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GB" sz="2000"/>
              <a:t>Deputy Head (Pupil Wellbeing)</a:t>
            </a:r>
            <a:endParaRPr lang="en-GB" sz="2000">
              <a:ea typeface="Calibri"/>
              <a:cs typeface="Calibri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0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39BB78-7E76-4492-8E5E-764AA595B44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371850" cy="1212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F97D9A-99C0-41BF-9374-EE6655B24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46" y="4124551"/>
            <a:ext cx="1533054" cy="1842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948F45-5B4F-4B88-9528-3B37535F0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942" y="1055978"/>
            <a:ext cx="1398741" cy="1795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3E333C-F831-40B5-AFDA-AD5D9781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94" y="1080041"/>
            <a:ext cx="1417751" cy="1797758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et the team | St Andrews Berkshire">
            <a:extLst>
              <a:ext uri="{FF2B5EF4-FFF2-40B4-BE49-F238E27FC236}">
                <a16:creationId xmlns:a16="http://schemas.microsoft.com/office/drawing/2014/main" id="{1CF0DFFB-03B8-0873-BC8C-2EF96D83A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4088" y="3937235"/>
            <a:ext cx="1390641" cy="1866402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DD7019-82E1-52EA-6926-ADFAD82566EB}"/>
              </a:ext>
            </a:extLst>
          </p:cNvPr>
          <p:cNvSpPr txBox="1">
            <a:spLocks/>
          </p:cNvSpPr>
          <p:nvPr/>
        </p:nvSpPr>
        <p:spPr>
          <a:xfrm>
            <a:off x="8141301" y="5914743"/>
            <a:ext cx="2912707" cy="9455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/>
              <a:t>Mrs George Weir</a:t>
            </a:r>
            <a:endParaRPr lang="en-US"/>
          </a:p>
          <a:p>
            <a:pPr marL="0" indent="0" algn="ctr">
              <a:buNone/>
            </a:pPr>
            <a:r>
              <a:rPr lang="en-GB" sz="2000">
                <a:ea typeface="Calibri"/>
                <a:cs typeface="Calibri"/>
              </a:rPr>
              <a:t>Head of Senior Schools</a:t>
            </a:r>
          </a:p>
        </p:txBody>
      </p:sp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590B4FF-B8E4-B1B1-0F48-23C7991C7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8808" y="962837"/>
            <a:ext cx="1404384" cy="1984744"/>
          </a:xfrm>
          <a:prstGeom prst="rect">
            <a:avLst/>
          </a:prstGeom>
        </p:spPr>
      </p:pic>
      <p:pic>
        <p:nvPicPr>
          <p:cNvPr id="10" name="Picture 9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8D3F3710-68E5-2680-DF78-102A2ECA3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2348" y="3961226"/>
            <a:ext cx="1451639" cy="18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329" y="150684"/>
            <a:ext cx="9416143" cy="987814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latin typeface="Garamond" panose="02020404030301010803" pitchFamily="18" charset="0"/>
              </a:rPr>
              <a:t>TOWARDS INDEPENDENCE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23" y="-59960"/>
            <a:ext cx="3592178" cy="148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1C3101-3D92-4060-8F4B-A3F8AF3518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-11756"/>
            <a:ext cx="3297382" cy="1363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4D9136-6C0E-452A-8E7A-A4B693333E7B}"/>
              </a:ext>
            </a:extLst>
          </p:cNvPr>
          <p:cNvSpPr txBox="1"/>
          <p:nvPr/>
        </p:nvSpPr>
        <p:spPr>
          <a:xfrm>
            <a:off x="826793" y="1352124"/>
            <a:ext cx="64555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Subject specialist teaching.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Movement around the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Rucksacks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Form rooms and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Study diaries.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Wednesday matches/ changing rooms/ equipment.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>
                <a:latin typeface="Garamond" panose="02020404030301010803" pitchFamily="18" charset="0"/>
              </a:rPr>
              <a:t>Bushcraft residential.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DF59B4-E954-4BD4-A0C7-9C1C986E1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394" y="1592101"/>
            <a:ext cx="4296678" cy="43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1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0" r="1" b="6329"/>
          <a:stretch/>
        </p:blipFill>
        <p:spPr>
          <a:xfrm>
            <a:off x="6815138" y="3429005"/>
            <a:ext cx="5376864" cy="2374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-1" b="-1"/>
          <a:stretch/>
        </p:blipFill>
        <p:spPr>
          <a:xfrm>
            <a:off x="7143749" y="-3"/>
            <a:ext cx="5048249" cy="223276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0" y="662400"/>
            <a:ext cx="4838075" cy="1492132"/>
          </a:xfrm>
        </p:spPr>
        <p:txBody>
          <a:bodyPr anchor="t">
            <a:normAutofit/>
          </a:bodyPr>
          <a:lstStyle/>
          <a:p>
            <a:r>
              <a:rPr lang="en-GB" sz="4000" b="1" u="sng">
                <a:latin typeface="Garamond" panose="02020404030301010803" pitchFamily="18" charset="0"/>
              </a:rPr>
              <a:t>THE SCHOOL 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5F3F86-6725-4708-A5FC-FD1EF2CDF52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76956" y="60392"/>
            <a:ext cx="4998666" cy="2240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A6AA71-ABE8-4890-B4D1-0981166659DB}"/>
              </a:ext>
            </a:extLst>
          </p:cNvPr>
          <p:cNvSpPr txBox="1"/>
          <p:nvPr/>
        </p:nvSpPr>
        <p:spPr>
          <a:xfrm>
            <a:off x="574997" y="1864922"/>
            <a:ext cx="62401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Drop off 8am, registration 8.15am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Breakfast available 7.30am daily.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Mon – Thursday school day ends at 5.15pm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Co-Curricular, QS and clubs available to 6pm.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Supper available at 6pm every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Wednesday matches, dependent on venue, team and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>
                <a:latin typeface="Garamond" panose="02020404030301010803" pitchFamily="18" charset="0"/>
              </a:rPr>
              <a:t>Friday morning chapel</a:t>
            </a:r>
          </a:p>
        </p:txBody>
      </p:sp>
    </p:spTree>
    <p:extLst>
      <p:ext uri="{BB962C8B-B14F-4D97-AF65-F5344CB8AC3E}">
        <p14:creationId xmlns:p14="http://schemas.microsoft.com/office/powerpoint/2010/main" val="384290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329" y="266567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PASTORAL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73" y="4269474"/>
            <a:ext cx="9425793" cy="2376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latin typeface="Garamond" panose="02020404030301010803" pitchFamily="18" charset="0"/>
              </a:rPr>
              <a:t>CONCERNS:</a:t>
            </a:r>
          </a:p>
          <a:p>
            <a:pPr marL="514350" indent="-514350">
              <a:buAutoNum type="arabicPeriod"/>
            </a:pPr>
            <a:r>
              <a:rPr lang="en-US" sz="2400">
                <a:latin typeface="Garamond" panose="02020404030301010803" pitchFamily="18" charset="0"/>
              </a:rPr>
              <a:t>Form Tutors </a:t>
            </a:r>
          </a:p>
          <a:p>
            <a:pPr marL="514350" indent="-514350">
              <a:buAutoNum type="arabicPeriod"/>
            </a:pPr>
            <a:r>
              <a:rPr lang="en-US" sz="2400">
                <a:latin typeface="Garamond" panose="02020404030301010803" pitchFamily="18" charset="0"/>
              </a:rPr>
              <a:t>Head of Middles (Richard Jones) </a:t>
            </a:r>
          </a:p>
          <a:p>
            <a:pPr marL="514350" indent="-514350">
              <a:buAutoNum type="arabicPeriod"/>
            </a:pPr>
            <a:r>
              <a:rPr lang="en-US" sz="2400">
                <a:latin typeface="Garamond"/>
              </a:rPr>
              <a:t>Deputy Head Pupil Wellbeing (Catharine Preston)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7" y="-125135"/>
            <a:ext cx="3856314" cy="159677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39300" y="3754420"/>
            <a:ext cx="9342119" cy="2489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600" y="2124316"/>
            <a:ext cx="3564942" cy="4051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2A27FD-118C-6846-9DA4-833B2987099E}"/>
              </a:ext>
            </a:extLst>
          </p:cNvPr>
          <p:cNvSpPr/>
          <p:nvPr/>
        </p:nvSpPr>
        <p:spPr>
          <a:xfrm>
            <a:off x="553773" y="1682020"/>
            <a:ext cx="6840397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</a:rPr>
              <a:t>SUPPORT: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>
                <a:latin typeface="Garamond" panose="02020404030301010803" pitchFamily="18" charset="0"/>
              </a:rPr>
              <a:t>Bother Boxes within classrooms and on TEAMS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>
                <a:latin typeface="Garamond"/>
              </a:rPr>
              <a:t>PSHE curriculum and Circle Time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>
                <a:latin typeface="Garamond" panose="02020404030301010803" pitchFamily="18" charset="0"/>
              </a:rPr>
              <a:t>Qualified ELSAs (Emotional Literacy Support Assistant)</a:t>
            </a:r>
          </a:p>
          <a:p>
            <a:pPr marL="514350" indent="-514350">
              <a:buAutoNum type="arabicPeriod"/>
            </a:pPr>
            <a:r>
              <a:rPr lang="en-US" sz="2400">
                <a:latin typeface="Garamond"/>
              </a:rPr>
              <a:t>Wellbeing Space during Breaks and Rests </a:t>
            </a:r>
            <a:endParaRPr lang="en-US" sz="2400">
              <a:latin typeface="Garamond" panose="020204040303010108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46C8BD-A25B-4CBF-99BD-AB30C4CF7F1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847" y="49308"/>
            <a:ext cx="3712060" cy="14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936363-5B76-4861-A93D-7362165A5B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311" y="31946"/>
            <a:ext cx="3568877" cy="1470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92" y="918407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Transfer of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192" y="1906221"/>
            <a:ext cx="9268595" cy="34255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b="1"/>
          </a:p>
          <a:p>
            <a:r>
              <a:rPr lang="en-GB" sz="4000">
                <a:latin typeface="Garamond" panose="02020404030301010803" pitchFamily="18" charset="0"/>
              </a:rPr>
              <a:t>Pastoral</a:t>
            </a:r>
          </a:p>
          <a:p>
            <a:r>
              <a:rPr lang="en-GB" sz="4000">
                <a:latin typeface="Garamond" panose="02020404030301010803" pitchFamily="18" charset="0"/>
              </a:rPr>
              <a:t>Progress</a:t>
            </a:r>
          </a:p>
          <a:p>
            <a:r>
              <a:rPr lang="en-GB" sz="4000">
                <a:latin typeface="Garamond" panose="02020404030301010803" pitchFamily="18" charset="0"/>
              </a:rPr>
              <a:t>Targets</a:t>
            </a:r>
          </a:p>
          <a:p>
            <a:r>
              <a:rPr lang="en-GB" sz="4000">
                <a:latin typeface="Garamond" panose="02020404030301010803" pitchFamily="18" charset="0"/>
              </a:rPr>
              <a:t>Support / interventions</a:t>
            </a:r>
          </a:p>
          <a:p>
            <a:r>
              <a:rPr lang="en-GB" sz="4000">
                <a:latin typeface="Garamond" panose="02020404030301010803" pitchFamily="18" charset="0"/>
              </a:rPr>
              <a:t>Medical information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90BBD-36E0-44EF-BD36-397327558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781" y="2065390"/>
            <a:ext cx="429805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9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928" y="217576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Year 5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820" y="1376806"/>
            <a:ext cx="4895512" cy="5322676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English                             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Maths                                5</a:t>
            </a:r>
            <a:endParaRPr lang="en-GB" sz="2000" b="1">
              <a:latin typeface="Garamond" panose="02020404030301010803" pitchFamily="18" charset="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Science			2</a:t>
            </a:r>
            <a:endParaRPr lang="en-GB" sz="2000" b="1" u="sng">
              <a:latin typeface="Garamond" panose="020204040303010108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French			1.5</a:t>
            </a:r>
            <a:endParaRPr lang="en-GB" sz="2000" b="1" u="sng">
              <a:latin typeface="Garamond" panose="020204040303010108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Latin			1</a:t>
            </a:r>
            <a:endParaRPr lang="en-GB" sz="2000" b="1">
              <a:latin typeface="Garamond" panose="02020404030301010803" pitchFamily="18" charset="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History			1.5</a:t>
            </a:r>
            <a:endParaRPr lang="en-GB" sz="2000" b="1">
              <a:latin typeface="Garamond" panose="02020404030301010803" pitchFamily="18" charset="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Geography		1.5	</a:t>
            </a:r>
            <a:endParaRPr lang="en-GB" sz="2000" b="1">
              <a:latin typeface="Garamond" panose="02020404030301010803" pitchFamily="18" charset="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Religious Studies	1</a:t>
            </a:r>
            <a:endParaRPr lang="en-GB" sz="2000" b="1">
              <a:latin typeface="Garamond" panose="02020404030301010803" pitchFamily="18" charset="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Art			1</a:t>
            </a:r>
            <a:endParaRPr lang="en-GB" sz="2000" b="1">
              <a:latin typeface="Garamond" panose="02020404030301010803" pitchFamily="18" charset="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0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7" y="-125135"/>
            <a:ext cx="3856314" cy="15967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809964" y="1392255"/>
            <a:ext cx="4895512" cy="5322676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Drama				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Music				1</a:t>
            </a:r>
            <a:endParaRPr lang="en-GB" sz="2000" b="1">
              <a:latin typeface="Garamond" panose="02020404030301010803" pitchFamily="18" charset="0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ICT				1</a:t>
            </a:r>
            <a:endParaRPr lang="en-GB" sz="2000" b="1">
              <a:latin typeface="Garamond" panose="02020404030301010803" pitchFamily="18" charset="0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/>
              </a:rPr>
              <a:t>PSHE                                              1  </a:t>
            </a:r>
            <a:endParaRPr lang="en-GB" sz="2000" b="1">
              <a:latin typeface="Garamond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Senior School Preparation	1</a:t>
            </a:r>
            <a:endParaRPr lang="en-GB">
              <a:latin typeface="Garamond" panose="020204040303010108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Touch typing                                    0.5</a:t>
            </a:r>
            <a:endParaRPr lang="en-GB" sz="2000" b="1">
              <a:latin typeface="Garamond" panose="02020404030301010803" pitchFamily="18" charset="0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Reading Period / QS		2</a:t>
            </a:r>
            <a:endParaRPr lang="en-GB" sz="2000" b="1">
              <a:latin typeface="Garamond" panose="02020404030301010803" pitchFamily="18" charset="0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Co-curricular			2</a:t>
            </a:r>
            <a:endParaRPr lang="en-GB" sz="2000" b="1">
              <a:latin typeface="Garamond" panose="02020404030301010803" pitchFamily="18" charset="0"/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>
                <a:latin typeface="Garamond" panose="02020404030301010803" pitchFamily="18" charset="0"/>
              </a:rPr>
              <a:t>Games (+ PE/swim)                      5 + 1</a:t>
            </a:r>
            <a:endParaRPr lang="en-GB" sz="2000" b="1">
              <a:latin typeface="Garamond" panose="02020404030301010803" pitchFamily="18" charset="0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D20C3-FCD7-4416-9B99-67A6D9AF727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6699"/>
            <a:ext cx="3674026" cy="14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84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692" y="140706"/>
            <a:ext cx="9416143" cy="987814"/>
          </a:xfrm>
        </p:spPr>
        <p:txBody>
          <a:bodyPr/>
          <a:lstStyle/>
          <a:p>
            <a:pPr algn="ctr"/>
            <a:r>
              <a:rPr lang="en-GB" b="1" u="sng">
                <a:latin typeface="Garamond" panose="02020404030301010803" pitchFamily="18" charset="0"/>
              </a:rPr>
              <a:t>Senior Schools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513" y="1313388"/>
            <a:ext cx="3935180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>
                <a:latin typeface="Garamond" panose="02020404030301010803" pitchFamily="18" charset="0"/>
              </a:rPr>
              <a:t>Advice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>
                <a:latin typeface="Garamond" panose="02020404030301010803" pitchFamily="18" charset="0"/>
              </a:rPr>
              <a:t>Practice (SSP)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>
                <a:latin typeface="Garamond" panose="02020404030301010803" pitchFamily="18" charset="0"/>
              </a:rPr>
              <a:t>Interview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>
                <a:latin typeface="Garamond" panose="02020404030301010803" pitchFamily="18" charset="0"/>
              </a:rPr>
              <a:t>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>
                <a:latin typeface="Garamond"/>
              </a:rPr>
              <a:t>Pre-Tests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>
                <a:latin typeface="Garamond"/>
              </a:rPr>
              <a:t>Thursday 25th September 5.15</a:t>
            </a:r>
            <a:endParaRPr lang="en-GB" sz="440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7E340-D32C-4AF4-8619-A8FB3D58C0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58750" cy="1519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13D93-4D5D-4D0F-85CE-1114D7FAE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611" y="1468789"/>
            <a:ext cx="19431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2F665-9C1F-46B8-9E6D-745FBE88B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185" y="1269226"/>
            <a:ext cx="2555100" cy="24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0BF2C-9E0E-4F47-A090-A1430C8C7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020" y="1359052"/>
            <a:ext cx="1428750" cy="175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A145D4-C185-4846-9B14-2586AF442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611" y="3888938"/>
            <a:ext cx="19431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8EF12E-ED41-4CE0-B05F-60C6F6434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9912" y="3850173"/>
            <a:ext cx="1571768" cy="14428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9E3D3A-ED39-42EA-B918-10776224D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3414" y="3814731"/>
            <a:ext cx="2171749" cy="20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63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Year 4 to Year 5 Transition  Meeting Tuesday 24th June 2025</vt:lpstr>
      <vt:lpstr>PowerPoint Presentation</vt:lpstr>
      <vt:lpstr>THE YEAR 5 TEAM</vt:lpstr>
      <vt:lpstr>TOWARDS INDEPENDENCE</vt:lpstr>
      <vt:lpstr>THE SCHOOL DAY</vt:lpstr>
      <vt:lpstr>PASTORAL CARE</vt:lpstr>
      <vt:lpstr>Transfer of Information</vt:lpstr>
      <vt:lpstr>Year 5 Curriculum</vt:lpstr>
      <vt:lpstr>Senior Schools</vt:lpstr>
      <vt:lpstr>Senior School Preparation (SSP)</vt:lpstr>
      <vt:lpstr>Prep</vt:lpstr>
      <vt:lpstr>Reporting to Parents</vt:lpstr>
      <vt:lpstr>Helping at home</vt:lpstr>
      <vt:lpstr>ANY QUESTIONS?</vt:lpstr>
    </vt:vector>
  </TitlesOfParts>
  <Company>St Andrews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2 Transition to Year 3</dc:title>
  <dc:creator>Georgina Weir</dc:creator>
  <cp:revision>1</cp:revision>
  <cp:lastPrinted>2020-06-23T12:45:09Z</cp:lastPrinted>
  <dcterms:created xsi:type="dcterms:W3CDTF">2019-05-05T15:19:17Z</dcterms:created>
  <dcterms:modified xsi:type="dcterms:W3CDTF">2025-06-24T16:03:37Z</dcterms:modified>
</cp:coreProperties>
</file>